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"/>
  </p:notesMasterIdLst>
  <p:handoutMasterIdLst>
    <p:handoutMasterId r:id="rId6"/>
  </p:handoutMasterIdLst>
  <p:sldIdLst>
    <p:sldId id="493" r:id="rId2"/>
    <p:sldId id="494" r:id="rId3"/>
    <p:sldId id="550" r:id="rId4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 Blac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ED6"/>
    <a:srgbClr val="930707"/>
    <a:srgbClr val="FF5757"/>
    <a:srgbClr val="E7E8EC"/>
    <a:srgbClr val="CC6600"/>
    <a:srgbClr val="E3E739"/>
    <a:srgbClr val="DFB4F2"/>
    <a:srgbClr val="F8FFD1"/>
    <a:srgbClr val="001EFE"/>
    <a:srgbClr val="2DF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81286" autoAdjust="0"/>
  </p:normalViewPr>
  <p:slideViewPr>
    <p:cSldViewPr>
      <p:cViewPr varScale="1">
        <p:scale>
          <a:sx n="60" d="100"/>
          <a:sy n="60" d="100"/>
        </p:scale>
        <p:origin x="180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6B9E961-AFE9-45FB-B0C9-F6F4308C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945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1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4"/>
            <a:ext cx="48910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9"/>
            <a:ext cx="288925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6EA9DD1-40EA-48FB-8EFE-69868EE746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005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0818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161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8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6483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7" descr="backgr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Svobodin\AppData\Local\Temp\7zE3BAF.tmp\image2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237288"/>
            <a:ext cx="9129712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9"/>
          <p:cNvSpPr txBox="1">
            <a:spLocks noChangeArrowheads="1"/>
          </p:cNvSpPr>
          <p:nvPr userDrawn="1"/>
        </p:nvSpPr>
        <p:spPr bwMode="auto">
          <a:xfrm>
            <a:off x="1331913" y="6269434"/>
            <a:ext cx="8101012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ru-RU" sz="17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ФГАУ </a:t>
            </a:r>
            <a:r>
              <a:rPr lang="ru-RU" sz="17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«МНТК «Микрохирургия глаза» имени академика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sz="17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С.Н. Федорова» Минздрава России,</a:t>
            </a:r>
            <a:r>
              <a:rPr lang="ru-RU" sz="1700" b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Оренбург</a:t>
            </a:r>
            <a:r>
              <a:rPr lang="ru-RU" sz="1700" b="0" dirty="0">
                <a:solidFill>
                  <a:srgbClr val="66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1029" name="Picture 6" descr="C:\Users\svobodin\Desktop\mntk11.gif"/>
          <p:cNvPicPr>
            <a:picLocks noChangeAspect="1" noChangeArrowheads="1" noCrop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08725"/>
            <a:ext cx="7620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svobodin\Desktop\м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" y="-4366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2604" y="0"/>
            <a:ext cx="9144000" cy="1700213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9536" y="188640"/>
            <a:ext cx="7180976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ФГАУ </a:t>
            </a:r>
            <a:r>
              <a:rPr lang="ru-RU" sz="2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«МНТК «Микрохирургия глаза» им. акад. </a:t>
            </a:r>
          </a:p>
          <a:p>
            <a:pPr>
              <a:defRPr/>
            </a:pPr>
            <a:r>
              <a:rPr lang="ru-RU" sz="23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С.Н. Федорова» Минздрава </a:t>
            </a:r>
            <a:r>
              <a:rPr lang="ru-RU" sz="2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России,</a:t>
            </a:r>
          </a:p>
          <a:p>
            <a:pPr>
              <a:defRPr/>
            </a:pPr>
            <a:r>
              <a:rPr lang="ru-RU" sz="23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Оренбург </a:t>
            </a:r>
            <a:endParaRPr lang="ru-RU" sz="2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3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2" descr="\\SERVERDATA\Nauka\130 кабинет\шаблон презентации\mntk11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85738"/>
            <a:ext cx="18288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5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4624"/>
            <a:ext cx="9144000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3600" dirty="0"/>
              <a:t>Оренбургские «истоки…» </a:t>
            </a:r>
            <a:r>
              <a:rPr lang="ru-RU" sz="3600" dirty="0" err="1"/>
              <a:t>офтальмоонкологии</a:t>
            </a:r>
            <a:endParaRPr lang="ru-RU" sz="3600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390410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Л.Ф. </a:t>
            </a:r>
            <a:r>
              <a:rPr lang="ru-RU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Линник</a:t>
            </a:r>
            <a:r>
              <a:rPr lang="ru-RU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В.Н.Канюков</a:t>
            </a: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В.И.Коптев</a:t>
            </a: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Г.Ф.Мещерякова</a:t>
            </a:r>
            <a:r>
              <a:rPr lang="ru-RU" sz="24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Р.Н.Подопригора</a:t>
            </a:r>
            <a:r>
              <a:rPr lang="ru-RU" sz="24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400" b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Р.А.Апрелева</a:t>
            </a:r>
            <a:endParaRPr lang="ru-RU" sz="24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\\SVRDC\Nauka\Линник\pic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1268760"/>
            <a:ext cx="5935687" cy="38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mw2.google.com/mw-panoramio/photos/medium/515655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71"/>
          <a:stretch/>
        </p:blipFill>
        <p:spPr bwMode="auto">
          <a:xfrm>
            <a:off x="467544" y="1516942"/>
            <a:ext cx="8273874" cy="436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16632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40-летие со </a:t>
            </a: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открытия межобластного </a:t>
            </a:r>
            <a:r>
              <a:rPr lang="ru-RU" sz="2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офтальмоонкоцентра</a:t>
            </a: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2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г.Оренбурге</a:t>
            </a:r>
            <a:r>
              <a:rPr lang="ru-RU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развернутого на базе Областной клинической больницы</a:t>
            </a:r>
          </a:p>
        </p:txBody>
      </p:sp>
    </p:spTree>
    <p:extLst>
      <p:ext uri="{BB962C8B-B14F-4D97-AF65-F5344CB8AC3E}">
        <p14:creationId xmlns:p14="http://schemas.microsoft.com/office/powerpoint/2010/main" val="2242393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 Black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26347</TotalTime>
  <Words>52</Words>
  <Application>Microsoft Office PowerPoint</Application>
  <PresentationFormat>Экран (4:3)</PresentationFormat>
  <Paragraphs>6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Times New Roman</vt:lpstr>
      <vt:lpstr>Verdana</vt:lpstr>
      <vt:lpstr>Wingdings</vt:lpstr>
      <vt:lpstr>Глобус</vt:lpstr>
      <vt:lpstr>Презентация PowerPoint</vt:lpstr>
      <vt:lpstr>Презентация PowerPoint</vt:lpstr>
      <vt:lpstr>Презентация PowerPoint</vt:lpstr>
    </vt:vector>
  </TitlesOfParts>
  <Company>Eye Microsurgery Complex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Michael Vaulin</dc:creator>
  <cp:lastModifiedBy>User</cp:lastModifiedBy>
  <cp:revision>1245</cp:revision>
  <cp:lastPrinted>2016-04-28T05:26:24Z</cp:lastPrinted>
  <dcterms:created xsi:type="dcterms:W3CDTF">2004-01-20T02:46:45Z</dcterms:created>
  <dcterms:modified xsi:type="dcterms:W3CDTF">2016-09-12T05:49:20Z</dcterms:modified>
</cp:coreProperties>
</file>